
<file path=[Content_Types].xml><?xml version="1.0" encoding="utf-8"?>
<Types xmlns="http://schemas.openxmlformats.org/package/2006/content-types">
  <Default Extension="gif" ContentType="image/gif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sldIdLst>
    <p:sldId id="256" r:id="rId2"/>
    <p:sldId id="258" r:id="rId3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>
      <p:cViewPr>
        <p:scale>
          <a:sx n="75" d="100"/>
          <a:sy n="75" d="100"/>
        </p:scale>
        <p:origin x="1857" y="669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gif>
</file>

<file path=ppt/media/image2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D06F542-88AE-BD4A-424F-112E73FF02B0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79F941-E2B8-781D-5B12-466EB0F8CDFD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altLang="zh-CN"/>
              <a:t>Click to edit Master subtitle style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B53168F-5F1E-45E2-8576-91A8100C212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D55F5A3-4A53-F228-3154-72A7B5D50E5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DDECD52-0AE2-87DD-670F-963C201E0D4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28415005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5532197-5BBF-EE31-3EB0-D25BD29CC65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44A1CEC3-EC56-51D7-E42E-8D7241AF5233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7B314F63-2E73-303C-EA4A-3D4FDD5917CE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D4823AF4-C070-067F-4F0E-B3B47DF5440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9CF75BE-961D-FE88-CEF5-1CAC29572B4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475631158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F6CED23F-FFEC-F086-EF57-2194926314AB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FA584062-C42B-6A5E-AEE9-1AB66D23872D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042D7641-0EC9-CBFC-B889-63C3A4CC8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22EC680B-2282-C79B-BDE0-BA5DE20D500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FA56EE4-F3F5-8E20-357D-2677D2EBB2B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3342636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BF1EC91-8B86-6975-F2CC-030C818A431A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5CF68E2-65D3-B26B-64A8-7715BD60FEA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46195FF-012F-42D9-0C15-7FD09C405BB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E8966B31-65BB-3435-933D-326763F4D5D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6E7F5270-1F61-50D0-5D79-4B65AACEEE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0407904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920D079-6939-2DA5-E81E-5DC81867855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BDE2F9DB-16AB-EAF6-3429-79C1F2D40620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82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82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82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82000"/>
                  </a:schemeClr>
                </a:solidFill>
              </a:defRPr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489D5CDB-EEBF-EB99-8D37-B4CDF1F4FF29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B215B3F-1336-3706-667A-34A1383AAB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BD515861-17A6-AA2C-1109-84CFB1DE974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164183848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52E3D47-671A-C163-CE5D-2F700FA4B4A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FB2494-24E3-A3C7-718B-E59B0B2C020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3CE0874-4D46-DE94-F2DB-514E396CEB63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541BD40-407E-5438-2DF7-BBB9782A5CF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7E717CB-3951-16E6-201A-26CA639B7A4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20E9A470-165C-8EB7-4DF0-5693375C432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91199483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83414F4-81B4-C61A-298C-E01DABB4032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D2A84C03-9A14-B133-1ED6-9176DBEF4A7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553E4BDF-3D07-84F4-293E-B34014C2A25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E5938317-92B3-D06C-A2FD-0CFB0BBC45DD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CFC79050-D895-2291-CAEE-460884A5751D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B696149-81C6-320F-8CC1-59F077BC8F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BBF428D8-5735-5021-F6CA-6D58C6B644C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9DE11F0B-FCEA-79B2-758B-ABA78598A8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86896411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F508A5C3-9258-9343-8E72-13540CCCDBE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1DC18FD7-7A84-E096-76F3-FCBF30230D5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1A3A0AA4-1AD3-E8DD-0EDD-03CC801EE4D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91C05DA0-4C31-3455-AD7F-A8B6FA43636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382564553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A96118F6-C7B5-24A0-3F72-CB85848D152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12DFE9A5-5AA8-4F5D-1AE6-6016272F64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6B2DECC-14FE-0208-0943-017F1790FB4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321811249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C6555C7F-41A3-A5CC-22B4-5F27189D06A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4BDD7142-99E8-BC22-B869-90C5D190FD5D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6DED5352-03DF-1852-C2D9-9162F6C7A2EE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43EAE4EE-B1FE-72E1-7FC0-3238D68E2F4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F968C0CE-DD46-857B-F66C-A9D06A8CCDBF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F207F2BC-10D3-CA53-FBF0-DA4C58C7A98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8065672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19EE68B-6DC9-30F9-D78E-A8ED8282E8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149E421A-2CE7-477E-2AC9-4C85D10A6639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zh-CN" alt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E98DF5EE-8AF0-9766-E105-D586F8C68A1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altLang="zh-CN"/>
              <a:t>Click to 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F5A61A4D-77FB-ACBB-66DD-1FC570CF904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B10D09F9-59D1-2D32-CECD-D5FDDB87F383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3150B6D1-778E-9FD4-D1F3-858DD6E1A0EF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7667684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792DC533-641E-AE97-C1BF-47E64696197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altLang="zh-CN"/>
              <a:t>Click to edit Master title style</a:t>
            </a:r>
            <a:endParaRPr lang="zh-CN" altLang="en-US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70BF14A-96A5-B247-129E-1ECCF6DBE794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altLang="zh-CN"/>
              <a:t>Click to edit Master text styles</a:t>
            </a:r>
          </a:p>
          <a:p>
            <a:pPr lvl="1"/>
            <a:r>
              <a:rPr lang="en-US" altLang="zh-CN"/>
              <a:t>Second level</a:t>
            </a:r>
          </a:p>
          <a:p>
            <a:pPr lvl="2"/>
            <a:r>
              <a:rPr lang="en-US" altLang="zh-CN"/>
              <a:t>Third level</a:t>
            </a:r>
          </a:p>
          <a:p>
            <a:pPr lvl="3"/>
            <a:r>
              <a:rPr lang="en-US" altLang="zh-CN"/>
              <a:t>Fourth level</a:t>
            </a:r>
          </a:p>
          <a:p>
            <a:pPr lvl="4"/>
            <a:r>
              <a:rPr lang="en-US" altLang="zh-CN"/>
              <a:t>Fifth level</a:t>
            </a:r>
            <a:endParaRPr lang="zh-CN" altLang="en-US"/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D416DB46-203E-E1C9-77BD-4917AAC496CF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CDB859A5-E133-4A5D-BA17-DE06C7FCBB09}" type="datetimeFigureOut">
              <a:rPr lang="zh-CN" altLang="en-US" smtClean="0"/>
              <a:t>2025/11/9</a:t>
            </a:fld>
            <a:endParaRPr lang="zh-CN" alt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F2CFFBA5-C374-D412-4454-7A22B4AB3ECC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endParaRPr lang="zh-CN" alt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D0FCE1BE-BF1F-D358-CD7D-1E63493C480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82000"/>
                  </a:schemeClr>
                </a:solidFill>
              </a:defRPr>
            </a:lvl1pPr>
          </a:lstStyle>
          <a:p>
            <a:fld id="{67B0ADD0-A00D-4E23-A9A6-54E03C015773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177552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gif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gif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图片 8">
            <a:extLst>
              <a:ext uri="{FF2B5EF4-FFF2-40B4-BE49-F238E27FC236}">
                <a16:creationId xmlns:a16="http://schemas.microsoft.com/office/drawing/2014/main" id="{2B60496A-99AE-6EE7-202B-ED714AEC2C19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20750"/>
            <a:ext cx="12192000" cy="5937250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F8E78249-FCBC-1ADA-59CF-39B6C2E3A9B5}"/>
              </a:ext>
            </a:extLst>
          </p:cNvPr>
          <p:cNvSpPr txBox="1"/>
          <p:nvPr/>
        </p:nvSpPr>
        <p:spPr>
          <a:xfrm>
            <a:off x="361950" y="260350"/>
            <a:ext cx="546816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Before: Sensor noise causes drift</a:t>
            </a:r>
            <a:endParaRPr lang="zh-CN" altLang="en-US" sz="2800" b="1" dirty="0"/>
          </a:p>
        </p:txBody>
      </p:sp>
    </p:spTree>
    <p:extLst>
      <p:ext uri="{BB962C8B-B14F-4D97-AF65-F5344CB8AC3E}">
        <p14:creationId xmlns:p14="http://schemas.microsoft.com/office/powerpoint/2010/main" val="3528542410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>
          <a:extLst>
            <a:ext uri="{FF2B5EF4-FFF2-40B4-BE49-F238E27FC236}">
              <a16:creationId xmlns:a16="http://schemas.microsoft.com/office/drawing/2014/main" id="{1E288841-8DA7-56DC-5485-4469CCFAAEA9}"/>
            </a:ext>
          </a:extLst>
        </p:cNvPr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extBox 6">
            <a:extLst>
              <a:ext uri="{FF2B5EF4-FFF2-40B4-BE49-F238E27FC236}">
                <a16:creationId xmlns:a16="http://schemas.microsoft.com/office/drawing/2014/main" id="{5AFB4311-C462-7AC7-D073-64973D4023FE}"/>
              </a:ext>
            </a:extLst>
          </p:cNvPr>
          <p:cNvSpPr txBox="1"/>
          <p:nvPr/>
        </p:nvSpPr>
        <p:spPr>
          <a:xfrm>
            <a:off x="361950" y="260350"/>
            <a:ext cx="363112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/>
              <a:t>After: Stable tracking</a:t>
            </a:r>
            <a:endParaRPr lang="zh-CN" altLang="en-US" sz="2800" b="1" dirty="0"/>
          </a:p>
        </p:txBody>
      </p:sp>
      <p:pic>
        <p:nvPicPr>
          <p:cNvPr id="2" name="图片 6">
            <a:extLst>
              <a:ext uri="{FF2B5EF4-FFF2-40B4-BE49-F238E27FC236}">
                <a16:creationId xmlns:a16="http://schemas.microsoft.com/office/drawing/2014/main" id="{F5224BE7-2739-4FB1-225D-F8294191EAF5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990600"/>
            <a:ext cx="12192000" cy="586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285971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0E2841"/>
      </a:dk2>
      <a:lt2>
        <a:srgbClr val="E8E8E8"/>
      </a:lt2>
      <a:accent1>
        <a:srgbClr val="156082"/>
      </a:accent1>
      <a:accent2>
        <a:srgbClr val="E97132"/>
      </a:accent2>
      <a:accent3>
        <a:srgbClr val="196B24"/>
      </a:accent3>
      <a:accent4>
        <a:srgbClr val="0F9ED5"/>
      </a:accent4>
      <a:accent5>
        <a:srgbClr val="A02B93"/>
      </a:accent5>
      <a:accent6>
        <a:srgbClr val="4EA72E"/>
      </a:accent6>
      <a:hlink>
        <a:srgbClr val="467886"/>
      </a:hlink>
      <a:folHlink>
        <a:srgbClr val="96607D"/>
      </a:folHlink>
    </a:clrScheme>
    <a:fontScheme name="Office">
      <a:majorFont>
        <a:latin typeface="等线 Light" panose="0211000402020202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11000402020202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  <a:ln w="2540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  <a:extLst>
    <a:ext uri="{05A4C25C-085E-4340-85A3-A5531E510DB2}">
      <thm15:themeFamily xmlns:thm15="http://schemas.microsoft.com/office/thememl/2012/main" name="Office Theme" id="{2E142A2C-CD16-42D6-873A-C26D2A0506FA}" vid="{1BDDFF52-6CD6-40A5-AB3C-68EB2F1E4D0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17</TotalTime>
  <Words>10</Words>
  <Application>Microsoft Office PowerPoint</Application>
  <PresentationFormat>Widescreen</PresentationFormat>
  <Paragraphs>2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等线</vt:lpstr>
      <vt:lpstr>等线 Light</vt:lpstr>
      <vt:lpstr>Arial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>ldc-waseda</dc:creator>
  <cp:lastModifiedBy>ldc-waseda</cp:lastModifiedBy>
  <cp:revision>7</cp:revision>
  <dcterms:created xsi:type="dcterms:W3CDTF">2025-11-09T04:59:32Z</dcterms:created>
  <dcterms:modified xsi:type="dcterms:W3CDTF">2025-11-09T05:16:50Z</dcterms:modified>
</cp:coreProperties>
</file>

<file path=docProps/thumbnail.jpeg>
</file>